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3" r:id="rId7"/>
    <p:sldId id="268" r:id="rId8"/>
    <p:sldId id="265" r:id="rId9"/>
    <p:sldId id="264" r:id="rId10"/>
    <p:sldId id="267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4343"/>
    <a:srgbClr val="438EF2"/>
    <a:srgbClr val="347EEC"/>
    <a:srgbClr val="FFFFFF"/>
    <a:srgbClr val="EA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80" autoAdjust="0"/>
    <p:restoredTop sz="94673" autoAdjust="0"/>
  </p:normalViewPr>
  <p:slideViewPr>
    <p:cSldViewPr snapToGrid="0">
      <p:cViewPr>
        <p:scale>
          <a:sx n="66" d="100"/>
          <a:sy n="66" d="100"/>
        </p:scale>
        <p:origin x="2058" y="10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24C8E3-CFDF-40F7-B2A2-5923B7A93888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F65CC-FD36-421C-B7B3-C00A27F80C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4497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EF65CC-FD36-421C-B7B3-C00A27F80CD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9026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EB883-782E-EEB2-EFC5-5BC525549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214BB5-1D8E-CC5F-26C0-5422FC1DCD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5DC9E9-3D73-7D8A-A9BE-131B824C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47E28D-86E6-5746-C0A2-7B05696ED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C6DD1F-E433-D02F-8AE4-904518A62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46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A49685-3728-470D-B003-2BB062E21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68EA6F-583D-C5DA-E5D9-9F66D54A3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CBF028-9786-2209-C220-7C3074276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979325-11D1-2E96-4A23-6C324E4C5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704D79-043D-68E2-96DF-D2D7ACBA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16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1DD9AD7-E36A-EEDF-3627-1B25BB5623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6F7762D-4655-5E16-A706-5B4D2982D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02C411-6DC2-88D6-663F-2A337F1C1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FB15DF-9FE0-1DE3-817D-5BFA124DE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DA456F0-30A2-69AE-2A79-CC7564A6C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856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FC3473-B1E7-2BF2-8CE3-16D59E9EE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7D6F19-D2B9-5D21-A6C8-CB79AF308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DF7CD8-19CA-B8D7-6446-F9821DE1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516774-322E-82B7-79AD-F9C52657C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14A19E-0032-07C7-81D7-DB9D85C8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3417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F8A821-DB28-6DD4-FC33-0E467EDE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04A59F-F5F8-DB07-2B63-17FFFBFBA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6A57D3-1728-56DA-DC70-79AC707C5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DBF744-B290-A47B-DC6B-22AB2589F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5FC79A-F393-360D-6842-BF04FAC4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989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A7C5D8-8FC2-AFBA-A3F5-043E6FEDD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6E92C4-5C8E-D83B-F0E3-B774AB954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54E7DE-338F-E0E9-42C2-820B6A579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3E9B3E-7E53-4797-41E0-E07FF33A8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D66AAE-AFA7-5E0B-3865-DD4749783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E7A915-5930-2A2A-445C-5A563CFE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73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C85E9-9DE1-C275-91D5-7F39D8748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E18FE6-75E7-315F-D22D-85E29C9DE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4C6052C-0E5A-E34D-98F1-16A73A868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938B63D-5738-3FD0-80F4-41C812B14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C3D3242-9E7C-4C80-64C2-359147C42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514115D-6B76-CF31-F37F-0EE18F933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C531E8F-E9D7-6D09-A4EC-39371DF70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B65744A-4D0E-16E6-3837-68FF149FE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145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DA019-9CF8-5174-35AE-A1DFECFF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A1F289-162F-F87F-E1AB-447B77570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E7F211E-35A0-E847-7A0C-AA888BF66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680E44-76ED-302F-8C81-8F9E5D44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288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7A95FED-35BE-CF90-A45B-BEAC84059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82601C9-B7F9-8F91-86C8-CECB43F7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77B28F-E1A8-6F1A-FB4C-906269205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7940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5718E-ACE4-85CE-CD24-BF441EF56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A33FAD-29C7-B06A-6692-85C11392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04F274-4B53-4A46-5E34-CE7FFCB11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8614DD-A5BF-6410-40A5-43272E06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158F65-504F-46DF-17C2-BE10EF96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51464F-083A-E134-88C8-08A3FFACE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57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3BBB8-8B8D-9A71-E6D1-52EF9E2BB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5B2988E-C58F-5900-63CC-ECDE8C9BD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62B3E43-3251-38AD-A83C-92A6894A5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375B99-2894-43D9-6B37-A6B23DB43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214AA0-7E7C-4557-0160-8454F530C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A2DE97-9414-9EC6-7404-371A5D58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575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F1059E8-575F-D48A-B7B1-3E392EDEC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2699BF-1A0B-D0E6-71E0-D45B43E09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ACB6E8-68E7-5302-29AF-08D523500C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6AC25-E47A-492E-9697-E9EE029104C9}" type="datetimeFigureOut">
              <a:rPr lang="pt-BR" smtClean="0"/>
              <a:t>02/10/2022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1AED33-B081-CB5D-835B-36DC7ABBB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3F7C838-D51B-EE85-AA0F-C993C6A3C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3E248-87A2-4941-B812-D19161FDD3C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4779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9F9EA82-55A1-D9F6-E3D5-52EFACD7A9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4" name="Picture 2" descr="White mouse cursor arrow by qubodup, download free cursor transparent PNG  images for your works. This is image is c… | Mouse pointers, Computer icon,  Free icons png">
            <a:extLst>
              <a:ext uri="{FF2B5EF4-FFF2-40B4-BE49-F238E27FC236}">
                <a16:creationId xmlns:a16="http://schemas.microsoft.com/office/drawing/2014/main" id="{8F18C63B-8A0B-8A43-FF5C-7A88C4701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8281" y="-8197851"/>
            <a:ext cx="299810" cy="44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4CAE00E0-85A8-726F-382D-CE51442AE0E3}"/>
              </a:ext>
            </a:extLst>
          </p:cNvPr>
          <p:cNvGrpSpPr/>
          <p:nvPr/>
        </p:nvGrpSpPr>
        <p:grpSpPr>
          <a:xfrm>
            <a:off x="4262660" y="2313310"/>
            <a:ext cx="3814540" cy="2231380"/>
            <a:chOff x="-2673473" y="-739448"/>
            <a:chExt cx="7960013" cy="2231380"/>
          </a:xfrm>
        </p:grpSpPr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CEE33B7B-1DA1-FA25-5789-0D760EB92E66}"/>
                </a:ext>
              </a:extLst>
            </p:cNvPr>
            <p:cNvSpPr txBox="1"/>
            <p:nvPr/>
          </p:nvSpPr>
          <p:spPr>
            <a:xfrm>
              <a:off x="-2673473" y="-739448"/>
              <a:ext cx="79600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b="1" kern="1400" dirty="0">
                  <a:latin typeface="Roboto" pitchFamily="2" charset="0"/>
                  <a:ea typeface="Roboto" pitchFamily="2" charset="0"/>
                </a:rPr>
                <a:t>Integrantes: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AB8562F3-D02C-9468-8A20-7B00A89F4DDA}"/>
                </a:ext>
              </a:extLst>
            </p:cNvPr>
            <p:cNvSpPr txBox="1"/>
            <p:nvPr/>
          </p:nvSpPr>
          <p:spPr>
            <a:xfrm>
              <a:off x="-1361515" y="-200839"/>
              <a:ext cx="50673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sz="2400" dirty="0">
                  <a:latin typeface="Roboto" pitchFamily="2" charset="0"/>
                  <a:ea typeface="Roboto" pitchFamily="2" charset="0"/>
                </a:rPr>
                <a:t>Ana Paola</a:t>
              </a:r>
            </a:p>
            <a:p>
              <a:pPr algn="ctr">
                <a:lnSpc>
                  <a:spcPct val="150000"/>
                </a:lnSpc>
              </a:pPr>
              <a:r>
                <a:rPr lang="pt-BR" sz="2400" dirty="0">
                  <a:latin typeface="Roboto" pitchFamily="2" charset="0"/>
                  <a:ea typeface="Roboto" pitchFamily="2" charset="0"/>
                </a:rPr>
                <a:t>José Luiz</a:t>
              </a:r>
            </a:p>
            <a:p>
              <a:pPr algn="ctr">
                <a:lnSpc>
                  <a:spcPct val="150000"/>
                </a:lnSpc>
              </a:pPr>
              <a:r>
                <a:rPr lang="pt-BR" sz="2400" dirty="0">
                  <a:latin typeface="Roboto" pitchFamily="2" charset="0"/>
                  <a:ea typeface="Roboto" pitchFamily="2" charset="0"/>
                </a:rPr>
                <a:t>Roberto Luiz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6773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8763 -0.86296 L 0.68763 -0.86273 C 0.7 -0.87639 0.71132 -0.89352 0.72461 -0.90324 C 0.72942 -0.90671 0.73424 -0.90972 0.73893 -0.91389 C 0.74375 -0.91829 0.7483 -0.92431 0.75299 -0.9287 C 0.77643 -0.95 0.77656 -0.95139 0.7983 -0.96042 C 0.80416 -0.96296 0.81002 -0.9662 0.81601 -0.96667 C 0.84427 -0.96968 0.90065 -0.97106 0.90065 -0.97083 L 0.99596 -0.96898 L 1.08997 -0.96458 C 1.22565 -0.96991 1.16393 -0.96528 1.28164 -0.97731 L 1.32213 -0.98148 L 1.36145 -0.98588 C 1.37487 -0.98912 1.40664 -0.99329 1.42096 -1.00694 C 1.43203 -1.01806 1.47135 -1.06759 1.48528 -1.08958 C 1.49231 -1.10069 1.49856 -1.11389 1.50546 -1.12546 C 1.52994 -1.1662 1.54257 -1.17315 1.56731 -1.23333 C 1.57369 -1.24907 1.58086 -1.26389 1.58645 -1.28032 C 1.59309 -1.29977 1.5983 -1.32106 1.60429 -1.34167 C 1.60703 -1.35069 1.61054 -1.35926 1.61263 -1.36898 C 1.61914 -1.4 1.62695 -1.43565 1.63164 -1.4662 L 1.63528 -1.48958 C 1.63567 -1.50116 1.63567 -1.5125 1.63645 -1.52338 C 1.63763 -1.5412 1.63893 -1.54375 1.64114 -1.55926 C 1.64283 -1.57083 1.64179 -1.57106 1.64479 -1.58264 C 1.64531 -1.58495 1.64635 -1.58681 1.64713 -1.58889 C 1.64752 -1.5912 1.64778 -1.59329 1.6483 -1.59537 C 1.64908 -1.59815 1.65078 -1.6037 1.65078 -1.60347 " pathEditMode="relative" rAng="0" ptsTypes="AAAAAAAAAAAAAAAAAAAAAAAAAA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151" y="-37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14300D4-5D87-16A2-E944-418A0429D642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EDE45C9-86C3-AB6A-47BC-56887E43F594}"/>
              </a:ext>
            </a:extLst>
          </p:cNvPr>
          <p:cNvSpPr txBox="1"/>
          <p:nvPr/>
        </p:nvSpPr>
        <p:spPr>
          <a:xfrm>
            <a:off x="760277" y="2921168"/>
            <a:ext cx="555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Obrigado!</a:t>
            </a:r>
          </a:p>
        </p:txBody>
      </p:sp>
      <p:pic>
        <p:nvPicPr>
          <p:cNvPr id="8" name="Imagem 7" descr="Uma imagem contendo hidrante, abajur, torre, luz&#10;&#10;Descrição gerada automaticamente">
            <a:extLst>
              <a:ext uri="{FF2B5EF4-FFF2-40B4-BE49-F238E27FC236}">
                <a16:creationId xmlns:a16="http://schemas.microsoft.com/office/drawing/2014/main" id="{04DE5F21-1712-2199-11A5-947C79400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41" y="886243"/>
            <a:ext cx="5118010" cy="50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7602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938805A1-4258-5E6A-A140-B449A386470A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" name="Imagem 19" descr="Desenho de um círculo&#10;&#10;Descrição gerada automaticamente com confiança baixa">
            <a:extLst>
              <a:ext uri="{FF2B5EF4-FFF2-40B4-BE49-F238E27FC236}">
                <a16:creationId xmlns:a16="http://schemas.microsoft.com/office/drawing/2014/main" id="{DA2EC246-19E0-D92E-7F0D-CD994CF25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3180" y="5319258"/>
            <a:ext cx="125270" cy="45719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ED6DFCD8-DFA3-C596-6129-BF730E9BDF3D}"/>
              </a:ext>
            </a:extLst>
          </p:cNvPr>
          <p:cNvSpPr txBox="1"/>
          <p:nvPr/>
        </p:nvSpPr>
        <p:spPr>
          <a:xfrm>
            <a:off x="876394" y="2951946"/>
            <a:ext cx="55534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4B4343"/>
                </a:solidFill>
                <a:latin typeface="Roboto" pitchFamily="2" charset="0"/>
                <a:ea typeface="Roboto" pitchFamily="2" charset="0"/>
              </a:rPr>
              <a:t>Bem vindo ao </a:t>
            </a:r>
            <a:r>
              <a:rPr lang="pt-BR" sz="3200" b="1" dirty="0" err="1">
                <a:solidFill>
                  <a:srgbClr val="4B4343"/>
                </a:solidFill>
                <a:latin typeface="Roboto" pitchFamily="2" charset="0"/>
                <a:ea typeface="Roboto" pitchFamily="2" charset="0"/>
              </a:rPr>
              <a:t>Zenite</a:t>
            </a:r>
            <a:r>
              <a:rPr lang="pt-BR" sz="3200" b="1" dirty="0">
                <a:solidFill>
                  <a:srgbClr val="4B4343"/>
                </a:solidFill>
                <a:latin typeface="Roboto" pitchFamily="2" charset="0"/>
                <a:ea typeface="Roboto" pitchFamily="2" charset="0"/>
              </a:rPr>
              <a:t>!</a:t>
            </a:r>
          </a:p>
          <a:p>
            <a:r>
              <a:rPr lang="pt-BR" sz="2400" dirty="0">
                <a:solidFill>
                  <a:srgbClr val="4B4343"/>
                </a:solidFill>
                <a:latin typeface="Roboto" pitchFamily="2" charset="0"/>
                <a:ea typeface="Roboto" pitchFamily="2" charset="0"/>
              </a:rPr>
              <a:t>Pronto para explorar um novo mundo?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0160E4F-20AE-BA8F-C603-F224978EE9E7}"/>
              </a:ext>
            </a:extLst>
          </p:cNvPr>
          <p:cNvSpPr/>
          <p:nvPr/>
        </p:nvSpPr>
        <p:spPr>
          <a:xfrm>
            <a:off x="7162800" y="0"/>
            <a:ext cx="5029200" cy="6858000"/>
          </a:xfrm>
          <a:prstGeom prst="rect">
            <a:avLst/>
          </a:prstGeom>
          <a:solidFill>
            <a:srgbClr val="438E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4A43E539-BDAA-84CC-32BF-DC94678CA255}"/>
              </a:ext>
            </a:extLst>
          </p:cNvPr>
          <p:cNvGrpSpPr/>
          <p:nvPr/>
        </p:nvGrpSpPr>
        <p:grpSpPr>
          <a:xfrm>
            <a:off x="7971434" y="2932405"/>
            <a:ext cx="1351164" cy="1083364"/>
            <a:chOff x="3728676" y="1587869"/>
            <a:chExt cx="2296248" cy="1841131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B1A785EE-8C77-0B34-5675-426336A1AC71}"/>
                </a:ext>
              </a:extLst>
            </p:cNvPr>
            <p:cNvSpPr/>
            <p:nvPr/>
          </p:nvSpPr>
          <p:spPr>
            <a:xfrm rot="20269568">
              <a:off x="3728676" y="2469282"/>
              <a:ext cx="2296248" cy="579880"/>
            </a:xfrm>
            <a:prstGeom prst="ellipse">
              <a:avLst/>
            </a:prstGeom>
            <a:noFill/>
            <a:ln w="10160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bg1"/>
                </a:solidFill>
              </a:endParaRPr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CD3A4649-AE00-D839-E4DC-127FBCD2BFA0}"/>
                </a:ext>
              </a:extLst>
            </p:cNvPr>
            <p:cNvSpPr/>
            <p:nvPr/>
          </p:nvSpPr>
          <p:spPr>
            <a:xfrm>
              <a:off x="4191001" y="2057402"/>
              <a:ext cx="1371598" cy="1371598"/>
            </a:xfrm>
            <a:prstGeom prst="ellipse">
              <a:avLst/>
            </a:prstGeom>
            <a:noFill/>
            <a:ln w="101600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bg1"/>
                </a:solidFill>
              </a:endParaRPr>
            </a:p>
          </p:txBody>
        </p:sp>
        <p:sp>
          <p:nvSpPr>
            <p:cNvPr id="9" name="Triângulo isósceles 8">
              <a:extLst>
                <a:ext uri="{FF2B5EF4-FFF2-40B4-BE49-F238E27FC236}">
                  <a16:creationId xmlns:a16="http://schemas.microsoft.com/office/drawing/2014/main" id="{D19FEBEB-5456-6A56-EC84-503D442BCD1B}"/>
                </a:ext>
              </a:extLst>
            </p:cNvPr>
            <p:cNvSpPr/>
            <p:nvPr/>
          </p:nvSpPr>
          <p:spPr>
            <a:xfrm rot="1933935">
              <a:off x="4225710" y="1587869"/>
              <a:ext cx="600225" cy="472378"/>
            </a:xfrm>
            <a:prstGeom prst="triangle">
              <a:avLst>
                <a:gd name="adj" fmla="val 52318"/>
              </a:avLst>
            </a:prstGeom>
            <a:solidFill>
              <a:schemeClr val="bg1"/>
            </a:solidFill>
            <a:ln w="127000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A6446D4-E642-6803-1CCE-FE03769FD4BC}"/>
              </a:ext>
            </a:extLst>
          </p:cNvPr>
          <p:cNvSpPr txBox="1"/>
          <p:nvPr/>
        </p:nvSpPr>
        <p:spPr>
          <a:xfrm>
            <a:off x="9559486" y="3092439"/>
            <a:ext cx="2135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zenite</a:t>
            </a:r>
            <a:endParaRPr lang="pt-BR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33227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E93ED9A-DE73-97DC-617D-0F2C8F6057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B8E25D2-C600-9C74-44FC-B5763F49F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194301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67C690B-C921-96E9-9B9C-532E63AF5F5E}"/>
              </a:ext>
            </a:extLst>
          </p:cNvPr>
          <p:cNvSpPr txBox="1"/>
          <p:nvPr/>
        </p:nvSpPr>
        <p:spPr>
          <a:xfrm>
            <a:off x="5916432" y="2613392"/>
            <a:ext cx="55534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pt-BR" sz="20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STEAM</a:t>
            </a:r>
            <a:r>
              <a:rPr lang="pt-BR" sz="2000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oferece uma oportunidade de tornar o ambiente educacional mais parecido com o mundo real, assim, ele permite que jovens possam desenvolver conexões entre o conteúdo acadêmico e a prática.</a:t>
            </a:r>
          </a:p>
        </p:txBody>
      </p:sp>
    </p:spTree>
    <p:extLst>
      <p:ext uri="{BB962C8B-B14F-4D97-AF65-F5344CB8AC3E}">
        <p14:creationId xmlns:p14="http://schemas.microsoft.com/office/powerpoint/2010/main" val="114298587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74C990C-3056-525D-E1E6-EBDA0A428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13832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zenite-final">
            <a:hlinkClick r:id="" action="ppaction://media"/>
            <a:extLst>
              <a:ext uri="{FF2B5EF4-FFF2-40B4-BE49-F238E27FC236}">
                <a16:creationId xmlns:a16="http://schemas.microsoft.com/office/drawing/2014/main" id="{C144D443-64E0-D816-C8E0-D03E548777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15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dex.njk_-_spaceapps-zenite_-_Visual_Studio_Code_Administrador_2022-10-02_08-25-59">
            <a:hlinkClick r:id="" action="ppaction://media"/>
            <a:extLst>
              <a:ext uri="{FF2B5EF4-FFF2-40B4-BE49-F238E27FC236}">
                <a16:creationId xmlns:a16="http://schemas.microsoft.com/office/drawing/2014/main" id="{541EA419-7F2F-1056-D9D6-86740C6640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93" y="148771"/>
            <a:ext cx="12111613" cy="65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194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0878767-09F8-03D1-D2A8-092B46B92D88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55EF3DE-8842-A459-CE91-09922DA17715}"/>
              </a:ext>
            </a:extLst>
          </p:cNvPr>
          <p:cNvSpPr txBox="1"/>
          <p:nvPr/>
        </p:nvSpPr>
        <p:spPr>
          <a:xfrm>
            <a:off x="-1" y="3228945"/>
            <a:ext cx="55534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 modelo de negócios</a:t>
            </a:r>
          </a:p>
        </p:txBody>
      </p:sp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49EEEFC4-921D-548F-8828-1049F0876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686" y="2027623"/>
            <a:ext cx="2600432" cy="280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746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CC59B4E0-9981-E7DF-D1A6-277A007D3D48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5A8F89F-3EF5-2B5F-2344-ED8D8802FAF8}"/>
              </a:ext>
            </a:extLst>
          </p:cNvPr>
          <p:cNvSpPr txBox="1"/>
          <p:nvPr/>
        </p:nvSpPr>
        <p:spPr>
          <a:xfrm>
            <a:off x="-313779" y="3028890"/>
            <a:ext cx="55534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abordagem utilizada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DF808C7-E8A9-211A-732B-0ADE436FB0EE}"/>
              </a:ext>
            </a:extLst>
          </p:cNvPr>
          <p:cNvSpPr txBox="1"/>
          <p:nvPr/>
        </p:nvSpPr>
        <p:spPr>
          <a:xfrm>
            <a:off x="658679" y="3450771"/>
            <a:ext cx="57856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00" b="1" dirty="0" err="1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</a:t>
            </a:r>
            <a:r>
              <a:rPr lang="pt-BR" sz="25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t-BR" sz="2500" b="1" dirty="0" err="1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Turning</a:t>
            </a:r>
            <a:r>
              <a:rPr lang="pt-BR" sz="25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STEM </a:t>
            </a:r>
            <a:r>
              <a:rPr lang="pt-BR" sz="2500" b="1" dirty="0" err="1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into</a:t>
            </a:r>
            <a:r>
              <a:rPr lang="pt-BR" sz="25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STEAM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242DF7D3-27E2-8656-273E-F5EAA248F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968" y="1872254"/>
            <a:ext cx="3492063" cy="34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776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5D54D3B-6B8C-7769-C333-C763604510F9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EA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5117BBD-C4CA-18D2-7C1C-CCD677A8C62E}"/>
              </a:ext>
            </a:extLst>
          </p:cNvPr>
          <p:cNvSpPr txBox="1"/>
          <p:nvPr/>
        </p:nvSpPr>
        <p:spPr>
          <a:xfrm>
            <a:off x="6300946" y="3152000"/>
            <a:ext cx="55534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>
                <a:solidFill>
                  <a:srgbClr val="4B43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Pertinência</a:t>
            </a: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66F25A9F-E295-628E-63D2-3AEB7AAB4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142" y="2039659"/>
            <a:ext cx="2818661" cy="277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999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72</Words>
  <Application>Microsoft Office PowerPoint</Application>
  <PresentationFormat>Widescreen</PresentationFormat>
  <Paragraphs>14</Paragraphs>
  <Slides>10</Slides>
  <Notes>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Roboto Black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Jose Luiz</dc:creator>
  <cp:lastModifiedBy>Jose Luiz</cp:lastModifiedBy>
  <cp:revision>5</cp:revision>
  <dcterms:created xsi:type="dcterms:W3CDTF">2022-10-02T09:09:12Z</dcterms:created>
  <dcterms:modified xsi:type="dcterms:W3CDTF">2022-10-02T16:11:22Z</dcterms:modified>
</cp:coreProperties>
</file>

<file path=docProps/thumbnail.jpeg>
</file>